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27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23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6181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853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259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5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260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4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2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2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49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62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81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84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37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7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1B4ED-8AD4-4DE8-B5EE-462D3B3B124A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3D0A272-8694-4482-AA96-ADA31CDFF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7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A7CD2-64EA-4E2F-A2D4-7985DEC07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1526" y="1166219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ru-RU" dirty="0"/>
              <a:t>Иноязычная специализированная коммуникация в сфере исторической науки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2DFFBF-17BE-4C11-B0E3-0E3082313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52722" y="5208104"/>
            <a:ext cx="2839278" cy="1649896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chemeClr val="tx1"/>
                </a:solidFill>
              </a:rPr>
              <a:t>Выполнили</a:t>
            </a:r>
            <a:r>
              <a:rPr lang="en-US" sz="1400" dirty="0">
                <a:solidFill>
                  <a:schemeClr val="tx1"/>
                </a:solidFill>
              </a:rPr>
              <a:t>: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Кандидат филологических наук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  <a:r>
              <a:rPr lang="ru-RU" sz="1400" dirty="0">
                <a:solidFill>
                  <a:schemeClr val="tx1"/>
                </a:solidFill>
              </a:rPr>
              <a:t> доцент Ермоленко О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r>
              <a:rPr lang="ru-RU" sz="1400" dirty="0">
                <a:solidFill>
                  <a:schemeClr val="tx1"/>
                </a:solidFill>
              </a:rPr>
              <a:t>В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Обучающийся 2 курса исторического факультета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  <a:r>
              <a:rPr lang="ru-RU" sz="1400" dirty="0">
                <a:solidFill>
                  <a:schemeClr val="tx1"/>
                </a:solidFill>
              </a:rPr>
              <a:t> бакалавр Мельник А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r>
              <a:rPr lang="ru-RU" sz="1400" dirty="0">
                <a:solidFill>
                  <a:schemeClr val="tx1"/>
                </a:solidFill>
              </a:rPr>
              <a:t>А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14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5B6D92-A6B4-43F5-B01A-5C50A6981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04" y="1490870"/>
            <a:ext cx="12013096" cy="5367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Неоклассическая модель историописания актуализировала интерес к интеллектуальной культуре</a:t>
            </a:r>
            <a:r>
              <a:rPr lang="en-US" sz="3600" dirty="0"/>
              <a:t>,</a:t>
            </a:r>
            <a:r>
              <a:rPr lang="ru-RU" sz="3600" dirty="0"/>
              <a:t> способам её циркуляции</a:t>
            </a:r>
            <a:r>
              <a:rPr lang="en-US" sz="3600" dirty="0"/>
              <a:t>,</a:t>
            </a:r>
            <a:r>
              <a:rPr lang="ru-RU" sz="3600" dirty="0"/>
              <a:t> к акторам интеллектуального процесса</a:t>
            </a:r>
            <a:r>
              <a:rPr lang="en-US" sz="3600" dirty="0"/>
              <a:t>,</a:t>
            </a:r>
            <a:r>
              <a:rPr lang="ru-RU" sz="3600" dirty="0"/>
              <a:t> выдвинув на авансцену исследование коммуникативных практик</a:t>
            </a:r>
            <a:r>
              <a:rPr lang="en-US" sz="3600" dirty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2858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A7B4F-D125-4AA4-9459-232810AB2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5" y="1908313"/>
            <a:ext cx="11231218" cy="3041374"/>
          </a:xfrm>
        </p:spPr>
        <p:txBody>
          <a:bodyPr>
            <a:normAutofit/>
          </a:bodyPr>
          <a:lstStyle/>
          <a:p>
            <a:r>
              <a:rPr lang="ru-RU" dirty="0"/>
              <a:t>Наука и наукотворчество как интерференция исторических актов коммуникации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11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C2C167-9A16-4AAE-A548-43E91E11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06333"/>
            <a:ext cx="10202439" cy="1280890"/>
          </a:xfrm>
        </p:spPr>
        <p:txBody>
          <a:bodyPr>
            <a:normAutofit/>
          </a:bodyPr>
          <a:lstStyle/>
          <a:p>
            <a:r>
              <a:rPr lang="ru-RU" dirty="0"/>
              <a:t>Трехслойный коммуникативный конструкт</a:t>
            </a:r>
            <a:r>
              <a:rPr lang="en-US" dirty="0"/>
              <a:t>.</a:t>
            </a:r>
            <a:r>
              <a:rPr lang="ru-RU" dirty="0"/>
              <a:t> Коммуникация с «внешним миром»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430661-561B-4B75-A78E-2F5BB93FC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246" y="1587222"/>
            <a:ext cx="12033753" cy="5270777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Сетевая модель как продукт постнеклассической науки</a:t>
            </a:r>
            <a:r>
              <a:rPr lang="en-US" sz="3600" dirty="0"/>
              <a:t>.</a:t>
            </a:r>
            <a:r>
              <a:rPr lang="ru-RU" sz="3600" dirty="0"/>
              <a:t> Интеграция антропологического</a:t>
            </a:r>
            <a:r>
              <a:rPr lang="en-US" sz="3600" dirty="0"/>
              <a:t>,</a:t>
            </a:r>
            <a:r>
              <a:rPr lang="ru-RU" sz="3600" dirty="0"/>
              <a:t> культурологического</a:t>
            </a:r>
            <a:r>
              <a:rPr lang="en-US" sz="3600" dirty="0"/>
              <a:t>,</a:t>
            </a:r>
            <a:r>
              <a:rPr lang="ru-RU" sz="3600" dirty="0"/>
              <a:t> лингвистического и микроисторического подходов</a:t>
            </a:r>
            <a:r>
              <a:rPr lang="en-US" sz="3600" dirty="0"/>
              <a:t>.</a:t>
            </a:r>
            <a:endParaRPr lang="ru-RU" sz="3600" dirty="0"/>
          </a:p>
          <a:p>
            <a:pPr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8541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56A485-A795-49A3-A3CC-5BB0902C3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64" y="1232453"/>
            <a:ext cx="12023035" cy="562554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Владение технологиями межкультурных коммуникаций в рамках динамично меняющегося коммуникативного поля</a:t>
            </a:r>
            <a:r>
              <a:rPr lang="en-US" sz="36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/>
              <a:t>постановка междисциплинарных проблем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/>
              <a:t>нетрадиционное мышление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/>
              <a:t>свободное владение иностранными языками (минимум английским языком)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/>
              <a:t>владение </a:t>
            </a:r>
            <a:r>
              <a:rPr lang="en-US" sz="3600" dirty="0"/>
              <a:t>IT </a:t>
            </a:r>
            <a:r>
              <a:rPr lang="ru-RU" sz="3600" dirty="0"/>
              <a:t>технологиями</a:t>
            </a:r>
            <a:r>
              <a:rPr lang="en-US" sz="3600" dirty="0"/>
              <a:t>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46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8EA0BA-D08C-468D-BD95-6FCECA31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003" y="1232453"/>
            <a:ext cx="12017997" cy="5625548"/>
          </a:xfrm>
        </p:spPr>
        <p:txBody>
          <a:bodyPr>
            <a:normAutofit/>
          </a:bodyPr>
          <a:lstStyle/>
          <a:p>
            <a:r>
              <a:rPr lang="ru-RU" sz="3200" dirty="0"/>
              <a:t>иноязычная коммуникация как фактор межкультурного и профессионального общения историка</a:t>
            </a:r>
            <a:r>
              <a:rPr lang="en-US" sz="3200" dirty="0"/>
              <a:t>.</a:t>
            </a:r>
          </a:p>
          <a:p>
            <a:r>
              <a:rPr lang="ru-RU" sz="3200" dirty="0"/>
              <a:t>иноязычная коммуникация в научно-исследовательской деятельности историка</a:t>
            </a:r>
          </a:p>
          <a:p>
            <a:r>
              <a:rPr lang="ru-RU" sz="3200" dirty="0"/>
              <a:t>иноязычная специализированная коммуникация в сфере исторической науки</a:t>
            </a:r>
            <a:r>
              <a:rPr lang="en-US" sz="320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рецептивные и продуктивные навыки владения иностранным языком как лингвистический фактор сетевой модели исторической науки</a:t>
            </a:r>
            <a:r>
              <a:rPr lang="en-US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244277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414</TotalTime>
  <Words>161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Иноязычная специализированная коммуникация в сфере исторической науки</vt:lpstr>
      <vt:lpstr>Презентация PowerPoint</vt:lpstr>
      <vt:lpstr>Наука и наукотворчество как интерференция исторических актов коммуникации.</vt:lpstr>
      <vt:lpstr>Трехслойный коммуникативный конструкт. Коммуникация с «внешним миром».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Иноязычная специализированная коммуникация в сфере исторической науки</dc:title>
  <dc:creator>Артём</dc:creator>
  <cp:lastModifiedBy>Артём</cp:lastModifiedBy>
  <cp:revision>2</cp:revision>
  <dcterms:created xsi:type="dcterms:W3CDTF">2021-11-25T11:24:43Z</dcterms:created>
  <dcterms:modified xsi:type="dcterms:W3CDTF">2021-11-25T18:19:08Z</dcterms:modified>
</cp:coreProperties>
</file>